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F6B7-05F6-4599-95BA-996456AFAB21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CC68-BEA5-410F-8CFB-D53867EC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6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F6B7-05F6-4599-95BA-996456AFAB21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CC68-BEA5-410F-8CFB-D53867EC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F6B7-05F6-4599-95BA-996456AFAB21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CC68-BEA5-410F-8CFB-D53867EC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F6B7-05F6-4599-95BA-996456AFAB21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CC68-BEA5-410F-8CFB-D53867EC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F6B7-05F6-4599-95BA-996456AFAB21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CC68-BEA5-410F-8CFB-D53867EC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5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F6B7-05F6-4599-95BA-996456AFAB21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CC68-BEA5-410F-8CFB-D53867EC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8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F6B7-05F6-4599-95BA-996456AFAB21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CC68-BEA5-410F-8CFB-D53867EC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0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F6B7-05F6-4599-95BA-996456AFAB21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CC68-BEA5-410F-8CFB-D53867EC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1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F6B7-05F6-4599-95BA-996456AFAB21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CC68-BEA5-410F-8CFB-D53867EC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6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F6B7-05F6-4599-95BA-996456AFAB21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CC68-BEA5-410F-8CFB-D53867EC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F6B7-05F6-4599-95BA-996456AFAB21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8CC68-BEA5-410F-8CFB-D53867EC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7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7F6B7-05F6-4599-95BA-996456AFAB21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CC68-BEA5-410F-8CFB-D53867EC4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3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241012" cy="66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trod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8" y="457200"/>
            <a:ext cx="892848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ag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4" y="457200"/>
            <a:ext cx="8896987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ag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" y="381000"/>
            <a:ext cx="905753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ast P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On-screen Show (4:3)</PresentationFormat>
  <Paragraphs>0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Nova Southeastern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Jacoby</dc:creator>
  <cp:lastModifiedBy>Debra Jacoby</cp:lastModifiedBy>
  <cp:revision>4</cp:revision>
  <dcterms:created xsi:type="dcterms:W3CDTF">2014-03-04T21:10:42Z</dcterms:created>
  <dcterms:modified xsi:type="dcterms:W3CDTF">2014-07-19T03:12:44Z</dcterms:modified>
</cp:coreProperties>
</file>